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photoAlbum showCaptions="1" layout="2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2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6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1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3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4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0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3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97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4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0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30D0E-B0B7-4EFC-8FA0-7BACC6F5AFF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7B483-E615-41F5-B45E-B97C9F7AA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judillon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4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342900" y="1255713"/>
            <a:ext cx="4114800" cy="4357687"/>
            <a:chOff x="342900" y="1255713"/>
            <a:chExt cx="4114800" cy="4357687"/>
          </a:xfrm>
        </p:grpSpPr>
        <p:pic>
          <p:nvPicPr>
            <p:cNvPr id="2" name="Picture 1" descr="ME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255713"/>
              <a:ext cx="4114800" cy="40020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342900" y="52705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Me</a:t>
              </a:r>
              <a:endParaRPr lang="en-US" sz="1800" dirty="0"/>
            </a:p>
          </p:txBody>
        </p:sp>
      </p:grp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4686300" y="514350"/>
            <a:ext cx="4114800" cy="5842000"/>
            <a:chOff x="4686300" y="514350"/>
            <a:chExt cx="4114800" cy="5842000"/>
          </a:xfrm>
        </p:grpSpPr>
        <p:pic>
          <p:nvPicPr>
            <p:cNvPr id="5" name="Picture 4" descr="german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514350"/>
              <a:ext cx="41148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686300" y="601345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sz="1800" dirty="0" smtClean="0"/>
                <a:t>In Germany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3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342900" y="731838"/>
            <a:ext cx="4114800" cy="5405437"/>
            <a:chOff x="342900" y="731838"/>
            <a:chExt cx="4114800" cy="5405437"/>
          </a:xfrm>
        </p:grpSpPr>
        <p:pic>
          <p:nvPicPr>
            <p:cNvPr id="2" name="Picture 1" descr="CAve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731838"/>
              <a:ext cx="4114800" cy="50498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342900" y="5794375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I love caves</a:t>
              </a:r>
              <a:endParaRPr lang="en-US" sz="1800" dirty="0"/>
            </a:p>
          </p:txBody>
        </p:sp>
      </p:grp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4686300" y="1714500"/>
            <a:ext cx="4114800" cy="3441700"/>
            <a:chOff x="4686300" y="1714500"/>
            <a:chExt cx="4114800" cy="3441700"/>
          </a:xfrm>
        </p:grpSpPr>
        <p:pic>
          <p:nvPicPr>
            <p:cNvPr id="5" name="Picture 4" descr="crawl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1714500"/>
              <a:ext cx="4114800" cy="3086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6863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Don’t mind small spaces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7202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342900" y="669925"/>
            <a:ext cx="4114800" cy="5530850"/>
            <a:chOff x="342900" y="669925"/>
            <a:chExt cx="4114800" cy="5530850"/>
          </a:xfrm>
        </p:grpSpPr>
        <p:pic>
          <p:nvPicPr>
            <p:cNvPr id="2" name="Picture 1" descr="gf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669925"/>
              <a:ext cx="4114800" cy="5175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342900" y="5857875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My girlfriend and I </a:t>
              </a:r>
              <a:endParaRPr lang="en-US" sz="1800" dirty="0"/>
            </a:p>
          </p:txBody>
        </p:sp>
      </p:grp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4686300" y="1714500"/>
            <a:ext cx="4114800" cy="3441700"/>
            <a:chOff x="4686300" y="1714500"/>
            <a:chExt cx="4114800" cy="3441700"/>
          </a:xfrm>
        </p:grpSpPr>
        <p:pic>
          <p:nvPicPr>
            <p:cNvPr id="5" name="Picture 4" descr="mik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1714500"/>
              <a:ext cx="4114800" cy="3086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6863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Her name is Mikaela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160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342900" y="1714500"/>
            <a:ext cx="4114800" cy="3441700"/>
            <a:chOff x="342900" y="1714500"/>
            <a:chExt cx="4114800" cy="3441700"/>
          </a:xfrm>
        </p:grpSpPr>
        <p:pic>
          <p:nvPicPr>
            <p:cNvPr id="2" name="Picture 1" descr="klj;h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714500"/>
              <a:ext cx="4114800" cy="3086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3429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I like all sports</a:t>
              </a:r>
              <a:endParaRPr lang="en-US" sz="1800" dirty="0"/>
            </a:p>
          </p:txBody>
        </p:sp>
      </p:grp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4686300" y="909638"/>
            <a:ext cx="4114800" cy="5049837"/>
            <a:chOff x="4686300" y="909638"/>
            <a:chExt cx="4114800" cy="5049837"/>
          </a:xfrm>
        </p:grpSpPr>
        <p:pic>
          <p:nvPicPr>
            <p:cNvPr id="5" name="Picture 4" descr="basketball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909638"/>
              <a:ext cx="4114800" cy="46942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686300" y="5616575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Especially b</a:t>
              </a:r>
              <a:r>
                <a:rPr lang="en-US" sz="1800" dirty="0" smtClean="0"/>
                <a:t>asketball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0373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342900" y="1944688"/>
            <a:ext cx="4114800" cy="2981325"/>
            <a:chOff x="342900" y="1944688"/>
            <a:chExt cx="4114800" cy="2981325"/>
          </a:xfrm>
        </p:grpSpPr>
        <p:pic>
          <p:nvPicPr>
            <p:cNvPr id="2" name="Picture 1" descr="Tube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944688"/>
              <a:ext cx="4114800" cy="2625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342900" y="4583113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sz="1800" dirty="0" smtClean="0"/>
                <a:t>Being in the water</a:t>
              </a:r>
              <a:endParaRPr lang="en-US" sz="1800" dirty="0"/>
            </a:p>
          </p:txBody>
        </p:sp>
      </p:grpSp>
      <p:grpSp>
        <p:nvGrpSpPr>
          <p:cNvPr id="7" name="Group 6"/>
          <p:cNvGrpSpPr>
            <a:grpSpLocks noGrp="1" noUngrp="1" noChangeAspect="1"/>
          </p:cNvGrpSpPr>
          <p:nvPr/>
        </p:nvGrpSpPr>
        <p:grpSpPr>
          <a:xfrm>
            <a:off x="4686300" y="1714500"/>
            <a:ext cx="4114800" cy="3441700"/>
            <a:chOff x="4686300" y="1714500"/>
            <a:chExt cx="4114800" cy="3441700"/>
          </a:xfrm>
        </p:grpSpPr>
        <p:pic>
          <p:nvPicPr>
            <p:cNvPr id="5" name="Picture 4" descr="fish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1714500"/>
              <a:ext cx="4114800" cy="3086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5"/>
            <p:cNvSpPr/>
            <p:nvPr/>
          </p:nvSpPr>
          <p:spPr>
            <a:xfrm>
              <a:off x="46863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n-US" dirty="0" smtClean="0"/>
                <a:t>Great fisherman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71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judillon</dc:creator>
  <cp:lastModifiedBy>judillon</cp:lastModifiedBy>
  <cp:revision>1</cp:revision>
  <dcterms:created xsi:type="dcterms:W3CDTF">2012-02-09T15:37:33Z</dcterms:created>
  <dcterms:modified xsi:type="dcterms:W3CDTF">2012-02-09T15:40:03Z</dcterms:modified>
</cp:coreProperties>
</file>