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77" r:id="rId5"/>
    <p:sldId id="278" r:id="rId6"/>
    <p:sldId id="282" r:id="rId7"/>
    <p:sldId id="286" r:id="rId8"/>
    <p:sldId id="283" r:id="rId9"/>
    <p:sldId id="284" r:id="rId10"/>
    <p:sldId id="285" r:id="rId11"/>
    <p:sldId id="258" r:id="rId12"/>
    <p:sldId id="259" r:id="rId13"/>
    <p:sldId id="279" r:id="rId14"/>
    <p:sldId id="275" r:id="rId15"/>
    <p:sldId id="260" r:id="rId16"/>
    <p:sldId id="261" r:id="rId17"/>
    <p:sldId id="280" r:id="rId18"/>
    <p:sldId id="262" r:id="rId19"/>
    <p:sldId id="263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3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C2E1C4-1A01-4611-ACFE-CC9A1D806CF1}" type="datetimeFigureOut">
              <a:rPr lang="en-US" smtClean="0"/>
              <a:t>2/25/2012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hE2DZdl0IA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ar.us/active_volcanoes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C000"/>
                </a:solidFill>
                <a:latin typeface="Magneto" pitchFamily="82" charset="0"/>
              </a:rPr>
              <a:t>Earths </a:t>
            </a:r>
            <a:r>
              <a:rPr lang="en-US" sz="5400" dirty="0" smtClean="0">
                <a:solidFill>
                  <a:srgbClr val="FFC000"/>
                </a:solidFill>
                <a:latin typeface="Magneto" pitchFamily="82" charset="0"/>
              </a:rPr>
              <a:t>Interior</a:t>
            </a:r>
            <a:endParaRPr lang="en-US" sz="5400" strike="sngStrike" dirty="0">
              <a:solidFill>
                <a:srgbClr val="FFC000"/>
              </a:solidFill>
              <a:latin typeface="Magneto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77000" cy="215470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5.E.1.1.</a:t>
            </a:r>
          </a:p>
          <a:p>
            <a:endParaRPr lang="en-US" dirty="0"/>
          </a:p>
          <a:p>
            <a:r>
              <a:rPr lang="en-US" sz="7200" b="1" dirty="0">
                <a:solidFill>
                  <a:srgbClr val="FFFF00"/>
                </a:solidFill>
              </a:rPr>
              <a:t>5.E.1.1. Students are able to describe the basic structure </a:t>
            </a:r>
            <a:r>
              <a:rPr lang="en-US" sz="7200" b="1" dirty="0" smtClean="0">
                <a:solidFill>
                  <a:srgbClr val="FFFF00"/>
                </a:solidFill>
              </a:rPr>
              <a:t>of Earth’s </a:t>
            </a:r>
            <a:r>
              <a:rPr lang="en-US" sz="6400" b="1" dirty="0">
                <a:solidFill>
                  <a:srgbClr val="FFFF00"/>
                </a:solidFill>
              </a:rPr>
              <a:t>interior</a:t>
            </a:r>
            <a:r>
              <a:rPr lang="en-US" sz="6400" b="1" dirty="0" smtClean="0">
                <a:solidFill>
                  <a:srgbClr val="FFFF00"/>
                </a:solidFill>
              </a:rPr>
              <a:t>. </a:t>
            </a:r>
          </a:p>
          <a:p>
            <a:endParaRPr lang="en-US" sz="6400" b="1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3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5904113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204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Tectonic 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Plates float on the </a:t>
            </a:r>
            <a:r>
              <a:rPr lang="en-US" u="sng" dirty="0" smtClean="0"/>
              <a:t>mantle.</a:t>
            </a:r>
          </a:p>
          <a:p>
            <a:pPr lvl="1"/>
            <a:r>
              <a:rPr lang="en-US" dirty="0" smtClean="0"/>
              <a:t>The plates move and interact with each other.  </a:t>
            </a:r>
            <a:endParaRPr lang="en-US" dirty="0"/>
          </a:p>
          <a:p>
            <a:pPr lvl="2"/>
            <a:r>
              <a:rPr lang="en-US" dirty="0" smtClean="0">
                <a:latin typeface="Arial Black" pitchFamily="34" charset="0"/>
              </a:rPr>
              <a:t>Plate interactions cause-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3927" y="2967335"/>
            <a:ext cx="373615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Earthquakes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Mountains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Volcanoes </a:t>
            </a:r>
          </a:p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Oval 4"/>
          <p:cNvSpPr/>
          <p:nvPr/>
        </p:nvSpPr>
        <p:spPr>
          <a:xfrm>
            <a:off x="1981200" y="3352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981200" y="4112712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981200" y="49530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916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Earthquakes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600200"/>
            <a:ext cx="4836147" cy="3752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7526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Earthquakes are caused by tectonic movements in the Earth's crust. The main cause is when tectonic plates collide.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192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Names for Earthquakes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092776"/>
            <a:ext cx="2800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QUAKE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3452719"/>
            <a:ext cx="3512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Tremor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4813995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Temblor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62243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else can Earthquakes Cause?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0235" y="2967335"/>
            <a:ext cx="3523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Tsunamis!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8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Mountain Building</a:t>
            </a:r>
            <a:br>
              <a:rPr lang="en-US" dirty="0" smtClean="0"/>
            </a:br>
            <a:r>
              <a:rPr lang="en-US" sz="6000" u="sng" dirty="0" smtClean="0">
                <a:solidFill>
                  <a:schemeClr val="accent6"/>
                </a:solidFill>
                <a:latin typeface="Algerian" pitchFamily="82" charset="0"/>
              </a:rPr>
              <a:t>Orogeny</a:t>
            </a:r>
            <a:endParaRPr lang="en-US" sz="6000" u="sng" dirty="0">
              <a:solidFill>
                <a:schemeClr val="accent6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Orogeny is the process of mountain-building. It takes place when two tectonic plates come together. A plate is crumpled and thickened to form mountain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ranges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20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volcano is a mountain where lava (hot, liquid rock) comes from a magma chamber under the ground.</a:t>
            </a:r>
          </a:p>
          <a:p>
            <a:r>
              <a:rPr lang="en-US" dirty="0" smtClean="0">
                <a:hlinkClick r:id="rId2"/>
              </a:rPr>
              <a:t>Eruption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56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Volcanos Near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2667000"/>
            <a:ext cx="2514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Volcanos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44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Earth’s surface is constantly changing.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06494" y="2967335"/>
            <a:ext cx="2531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Erosion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65576" y="4343400"/>
            <a:ext cx="3612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Weathering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1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Erosion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8120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Baskerville Old Face" pitchFamily="18" charset="0"/>
              </a:rPr>
              <a:t>Erosion is the process by which materials are removed from the surface and transported to another location.</a:t>
            </a:r>
            <a:endParaRPr lang="en-US" sz="3200" i="1" dirty="0">
              <a:latin typeface="Baskerville Old Face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191672"/>
            <a:ext cx="279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7704" y="2438400"/>
            <a:ext cx="6721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Layers of the Earth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576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908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Weathering is the breaking down of rocks, soils and minerals as well as artificial materials through contact with the Earth's atmosphere and waters. Weathering occurs </a:t>
            </a:r>
            <a:r>
              <a:rPr lang="en-US" i="1" u="sng" dirty="0" smtClean="0"/>
              <a:t>in situ</a:t>
            </a:r>
            <a:r>
              <a:rPr lang="en-US" dirty="0" smtClean="0"/>
              <a:t>, or "with no movement", and thus should not be confused with erosion.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44623"/>
            <a:ext cx="3988148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73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19050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Crust</a:t>
            </a:r>
            <a:r>
              <a:rPr lang="en-US" sz="4800" dirty="0" smtClean="0"/>
              <a:t>—Solid </a:t>
            </a:r>
            <a:r>
              <a:rPr lang="en-US" sz="4800" b="1" i="1" dirty="0" smtClean="0"/>
              <a:t>Rock</a:t>
            </a:r>
            <a:r>
              <a:rPr lang="en-US" sz="4800" dirty="0" smtClean="0"/>
              <a:t> layer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90069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821253">
            <a:off x="837201" y="2418745"/>
            <a:ext cx="7383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Mantle</a:t>
            </a:r>
            <a:r>
              <a:rPr lang="en-US" sz="4800" dirty="0" smtClean="0"/>
              <a:t>—semi </a:t>
            </a:r>
            <a:r>
              <a:rPr lang="en-US" sz="4800" b="1" i="1" dirty="0" smtClean="0"/>
              <a:t>liquid</a:t>
            </a:r>
            <a:r>
              <a:rPr lang="en-US" sz="4800" dirty="0" smtClean="0"/>
              <a:t> rock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82671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271663">
            <a:off x="1371600" y="21336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Core</a:t>
            </a:r>
            <a:r>
              <a:rPr lang="en-US" sz="5400" dirty="0" smtClean="0"/>
              <a:t>—solid iron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66316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The mantle is the </a:t>
            </a:r>
            <a:r>
              <a:rPr lang="en-US" sz="4800" b="1" dirty="0" smtClean="0">
                <a:solidFill>
                  <a:srgbClr val="FFFF00"/>
                </a:solidFill>
              </a:rPr>
              <a:t>THICKEST</a:t>
            </a:r>
            <a:r>
              <a:rPr lang="en-US" sz="4400" dirty="0" smtClean="0">
                <a:solidFill>
                  <a:srgbClr val="FFFF00"/>
                </a:solidFill>
              </a:rPr>
              <a:t> layer of the earth.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0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Magma</a:t>
            </a:r>
            <a:r>
              <a:rPr lang="en-US" dirty="0"/>
              <a:t> </a:t>
            </a:r>
            <a:r>
              <a:rPr lang="en-US" dirty="0" smtClean="0"/>
              <a:t>is </a:t>
            </a:r>
            <a:r>
              <a:rPr lang="en-US" dirty="0"/>
              <a:t>a mixture of molten or semi molten rock, volatiles and </a:t>
            </a:r>
            <a:r>
              <a:rPr lang="en-US" dirty="0" smtClean="0"/>
              <a:t>solids </a:t>
            </a:r>
            <a:r>
              <a:rPr lang="en-US" dirty="0"/>
              <a:t>that is found beneath the </a:t>
            </a:r>
            <a:r>
              <a:rPr lang="en-US" dirty="0" smtClean="0"/>
              <a:t>surface </a:t>
            </a:r>
            <a:r>
              <a:rPr lang="en-US" dirty="0"/>
              <a:t>of the </a:t>
            </a:r>
            <a:r>
              <a:rPr lang="en-US" dirty="0" smtClean="0"/>
              <a:t>Earth.</a:t>
            </a:r>
          </a:p>
          <a:p>
            <a:r>
              <a:rPr lang="en-US" dirty="0">
                <a:solidFill>
                  <a:srgbClr val="FF0000"/>
                </a:solidFill>
              </a:rPr>
              <a:t>Magma</a:t>
            </a:r>
            <a:r>
              <a:rPr lang="en-US" dirty="0"/>
              <a:t> develops within the mantle or crust when the temperature-pressure conditions favor the </a:t>
            </a:r>
            <a:r>
              <a:rPr lang="en-US" i="1" dirty="0"/>
              <a:t>molten state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334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Many rocks now making up Earth's 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crust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formed less than </a:t>
            </a:r>
            <a:r>
              <a:rPr lang="en-US" sz="40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100 </a:t>
            </a:r>
            <a:r>
              <a:rPr lang="en-US" sz="40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million 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years ago.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101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temperature of the inner core can be estimated using experimental and theoretical </a:t>
            </a:r>
            <a:r>
              <a:rPr lang="en-US" sz="3600" dirty="0" smtClean="0"/>
              <a:t>constraints, </a:t>
            </a:r>
            <a:r>
              <a:rPr lang="en-US" sz="3600" dirty="0"/>
              <a:t>yielding estimates of 5,700 K </a:t>
            </a:r>
            <a:r>
              <a:rPr lang="en-US" sz="3600" dirty="0">
                <a:solidFill>
                  <a:srgbClr val="FF0000"/>
                </a:solidFill>
              </a:rPr>
              <a:t>(5,430 °C; 9,800 °</a:t>
            </a:r>
            <a:r>
              <a:rPr lang="en-US" sz="3600" dirty="0" smtClean="0">
                <a:solidFill>
                  <a:srgbClr val="FF0000"/>
                </a:solidFill>
              </a:rPr>
              <a:t>F).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06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3080</TotalTime>
  <Words>317</Words>
  <Application>Microsoft Office PowerPoint</Application>
  <PresentationFormat>On-screen Show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Earths Interior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Tectonic Plates</vt:lpstr>
      <vt:lpstr>Earthquakes</vt:lpstr>
      <vt:lpstr>Other Names for Earthquakes</vt:lpstr>
      <vt:lpstr>What else can Earthquakes Cause?</vt:lpstr>
      <vt:lpstr>Mountain Building Orogeny</vt:lpstr>
      <vt:lpstr>Volcanoes</vt:lpstr>
      <vt:lpstr>Active Volcanos Near You!</vt:lpstr>
      <vt:lpstr>Changing </vt:lpstr>
      <vt:lpstr>Erosion </vt:lpstr>
      <vt:lpstr>Weathering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 Interior</dc:title>
  <dc:creator>Sheemie</dc:creator>
  <cp:lastModifiedBy>Sheemie</cp:lastModifiedBy>
  <cp:revision>16</cp:revision>
  <dcterms:created xsi:type="dcterms:W3CDTF">2012-02-21T02:35:17Z</dcterms:created>
  <dcterms:modified xsi:type="dcterms:W3CDTF">2012-02-28T02:36:45Z</dcterms:modified>
</cp:coreProperties>
</file>