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75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2E1C4-1A01-4611-ACFE-CC9A1D806CF1}" type="datetimeFigureOut">
              <a:rPr lang="en-US" smtClean="0"/>
              <a:t>2/21/2012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046C8-84EE-48BD-84EE-22B5D6DFE34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2E1C4-1A01-4611-ACFE-CC9A1D806CF1}" type="datetimeFigureOut">
              <a:rPr lang="en-US" smtClean="0"/>
              <a:t>2/21/2012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046C8-84EE-48BD-84EE-22B5D6DFE34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2E1C4-1A01-4611-ACFE-CC9A1D806CF1}" type="datetimeFigureOut">
              <a:rPr lang="en-US" smtClean="0"/>
              <a:t>2/21/2012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046C8-84EE-48BD-84EE-22B5D6DFE34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2E1C4-1A01-4611-ACFE-CC9A1D806CF1}" type="datetimeFigureOut">
              <a:rPr lang="en-US" smtClean="0"/>
              <a:t>2/21/2012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046C8-84EE-48BD-84EE-22B5D6DFE34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2E1C4-1A01-4611-ACFE-CC9A1D806CF1}" type="datetimeFigureOut">
              <a:rPr lang="en-US" smtClean="0"/>
              <a:t>2/21/2012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74046C8-84EE-48BD-84EE-22B5D6DFE342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2E1C4-1A01-4611-ACFE-CC9A1D806CF1}" type="datetimeFigureOut">
              <a:rPr lang="en-US" smtClean="0"/>
              <a:t>2/21/2012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046C8-84EE-48BD-84EE-22B5D6DFE34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2E1C4-1A01-4611-ACFE-CC9A1D806CF1}" type="datetimeFigureOut">
              <a:rPr lang="en-US" smtClean="0"/>
              <a:t>2/21/2012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046C8-84EE-48BD-84EE-22B5D6DFE34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2E1C4-1A01-4611-ACFE-CC9A1D806CF1}" type="datetimeFigureOut">
              <a:rPr lang="en-US" smtClean="0"/>
              <a:t>2/21/2012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046C8-84EE-48BD-84EE-22B5D6DFE34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2E1C4-1A01-4611-ACFE-CC9A1D806CF1}" type="datetimeFigureOut">
              <a:rPr lang="en-US" smtClean="0"/>
              <a:t>2/21/2012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046C8-84EE-48BD-84EE-22B5D6DFE34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2E1C4-1A01-4611-ACFE-CC9A1D806CF1}" type="datetimeFigureOut">
              <a:rPr lang="en-US" smtClean="0"/>
              <a:t>2/21/2012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046C8-84EE-48BD-84EE-22B5D6DFE34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2E1C4-1A01-4611-ACFE-CC9A1D806CF1}" type="datetimeFigureOut">
              <a:rPr lang="en-US" smtClean="0"/>
              <a:t>2/21/2012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046C8-84EE-48BD-84EE-22B5D6DFE34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7C2E1C4-1A01-4611-ACFE-CC9A1D806CF1}" type="datetimeFigureOut">
              <a:rPr lang="en-US" smtClean="0"/>
              <a:t>2/21/2012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74046C8-84EE-48BD-84EE-22B5D6DFE342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5hE2DZdl0IA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>
                <a:solidFill>
                  <a:srgbClr val="FFC000"/>
                </a:solidFill>
                <a:latin typeface="Magneto" pitchFamily="82" charset="0"/>
              </a:rPr>
              <a:t>Earths Interior and the Solar System</a:t>
            </a:r>
            <a:endParaRPr lang="en-US" sz="5400" dirty="0">
              <a:solidFill>
                <a:srgbClr val="FFC000"/>
              </a:solidFill>
              <a:latin typeface="Magneto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5.E.1.1.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9738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Weathering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2590800"/>
            <a:ext cx="4343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Weathering is the breaking down of rocks, soils and minerals as well as artificial materials through contact with the Earth's atmosphere and waters. Weathering occurs </a:t>
            </a:r>
            <a:r>
              <a:rPr lang="en-US" i="1" u="sng" dirty="0" smtClean="0"/>
              <a:t>in situ</a:t>
            </a:r>
            <a:r>
              <a:rPr lang="en-US" dirty="0" smtClean="0"/>
              <a:t>, or "with no movement", and thus should not be confused with erosion.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2144623"/>
            <a:ext cx="3988148" cy="2646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3738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Planets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85800" y="1447800"/>
            <a:ext cx="41601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Solar System!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2371130"/>
            <a:ext cx="5746750" cy="3815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44389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Mercury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dirty="0">
                <a:latin typeface="Microsoft PhagsPa" pitchFamily="34" charset="0"/>
              </a:rPr>
              <a:t>i</a:t>
            </a:r>
            <a:r>
              <a:rPr lang="en-US" sz="4400" dirty="0" smtClean="0">
                <a:latin typeface="Microsoft PhagsPa" pitchFamily="34" charset="0"/>
              </a:rPr>
              <a:t>s the closest planet to the Sun and the smallest planet in the Solar System.</a:t>
            </a:r>
            <a:endParaRPr lang="en-US" sz="4400" dirty="0">
              <a:latin typeface="Microsoft PhagsP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8538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Venus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0" y="2286000"/>
            <a:ext cx="6324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is close in size to Earth (0.815 Earth masses), and, like Earth, has a thick silicate mantle around an iron core, a substantial atmosphere and evidence of internal geological activity. However, it is much drier than Earth and its atmosphere is ninety times as dense.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026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2D050"/>
                </a:solidFill>
              </a:rPr>
              <a:t>Earth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Algerian" pitchFamily="82" charset="0"/>
              </a:rPr>
              <a:t>i</a:t>
            </a:r>
            <a:r>
              <a:rPr lang="en-US" dirty="0" smtClean="0">
                <a:latin typeface="Algerian" pitchFamily="82" charset="0"/>
              </a:rPr>
              <a:t>s the only planet known to have current geological activity, and is the only place in the Solar System where life is known to exist.</a:t>
            </a:r>
            <a:endParaRPr lang="en-US" dirty="0"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3233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Mars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Smaller than Earth and Venus</a:t>
            </a:r>
          </a:p>
          <a:p>
            <a:r>
              <a:rPr lang="en-US" dirty="0" smtClean="0"/>
              <a:t>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Its surface, peppered with vast volcanoes and rift valleys.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72119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Magneto" pitchFamily="82" charset="0"/>
              </a:rPr>
              <a:t>Jupiter </a:t>
            </a:r>
            <a:endParaRPr lang="en-US" sz="9600" dirty="0">
              <a:latin typeface="Magneto" pitchFamily="8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00200" y="3814189"/>
            <a:ext cx="556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is 2.5 times the mass of all the other planets put together!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2984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  <a:latin typeface="Algerian" pitchFamily="82" charset="0"/>
              </a:rPr>
              <a:t>Saturn </a:t>
            </a:r>
            <a:endParaRPr lang="en-US" dirty="0">
              <a:solidFill>
                <a:schemeClr val="accent6"/>
              </a:solidFill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is distinguished by its extensive ring system</a:t>
            </a:r>
            <a:endParaRPr lang="en-US" dirty="0">
              <a:solidFill>
                <a:srgbClr val="FFC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2743200"/>
            <a:ext cx="4386262" cy="3412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754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Uranus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 is the only planet to orbit the Sun on its side; its axial tilt is over ninety degrees.</a:t>
            </a:r>
            <a:endParaRPr lang="en-US" sz="4800" dirty="0">
              <a:solidFill>
                <a:schemeClr val="accent1">
                  <a:lumMod val="60000"/>
                  <a:lumOff val="40000"/>
                </a:schemeClr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050584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Neptune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Slightly smaller than Uranus, but more dense.</a:t>
            </a:r>
          </a:p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This planet was the first to be found on </a:t>
            </a:r>
            <a:r>
              <a:rPr lang="en-US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mathematical prediction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, rather than observation.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20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	</a:t>
            </a:r>
            <a:r>
              <a:rPr lang="en-US" dirty="0" smtClean="0">
                <a:solidFill>
                  <a:srgbClr val="FF0000"/>
                </a:solidFill>
              </a:rPr>
              <a:t>Crust</a:t>
            </a:r>
            <a:r>
              <a:rPr lang="en-US" dirty="0" smtClean="0"/>
              <a:t>- Solid rock layer.  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 	</a:t>
            </a:r>
            <a:r>
              <a:rPr lang="en-US" dirty="0" smtClean="0">
                <a:solidFill>
                  <a:srgbClr val="FF0000"/>
                </a:solidFill>
              </a:rPr>
              <a:t>Mantle</a:t>
            </a:r>
            <a:r>
              <a:rPr lang="en-US" dirty="0" smtClean="0"/>
              <a:t>- Semi liquid rock.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			</a:t>
            </a:r>
            <a:r>
              <a:rPr lang="en-US" dirty="0" smtClean="0">
                <a:solidFill>
                  <a:srgbClr val="FF0000"/>
                </a:solidFill>
              </a:rPr>
              <a:t>Core</a:t>
            </a:r>
            <a:r>
              <a:rPr lang="en-US" dirty="0" smtClean="0"/>
              <a:t>-Solid iron.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1793805" y="457200"/>
            <a:ext cx="55425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Layers of the Earth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865769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/>
          <a:lstStyle/>
          <a:p>
            <a:r>
              <a:rPr lang="en-US" dirty="0" smtClean="0"/>
              <a:t>Pluto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Is no longer considered a planet.</a:t>
            </a:r>
          </a:p>
          <a:p>
            <a:pPr marL="0" indent="0">
              <a:buNone/>
            </a:pPr>
            <a:endParaRPr lang="en-US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lvl="2"/>
            <a:r>
              <a:rPr lang="en-US" sz="3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Now it is considered a Dwarf Planet.</a:t>
            </a:r>
            <a:endParaRPr lang="en-US" sz="3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51323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Tectonic Plates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Plates float on the </a:t>
            </a:r>
            <a:r>
              <a:rPr lang="en-US" u="sng" dirty="0" smtClean="0"/>
              <a:t>mantle.</a:t>
            </a:r>
          </a:p>
          <a:p>
            <a:pPr lvl="1"/>
            <a:r>
              <a:rPr lang="en-US" dirty="0" smtClean="0"/>
              <a:t>The plates move and interact with each other.  </a:t>
            </a:r>
            <a:endParaRPr lang="en-US" dirty="0"/>
          </a:p>
          <a:p>
            <a:pPr lvl="2"/>
            <a:r>
              <a:rPr lang="en-US" dirty="0" smtClean="0">
                <a:latin typeface="Arial Black" pitchFamily="34" charset="0"/>
              </a:rPr>
              <a:t>Plate interactions cause-</a:t>
            </a:r>
          </a:p>
          <a:p>
            <a:pPr marL="1371600" lvl="3" indent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703927" y="2967335"/>
            <a:ext cx="3736151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3"/>
                </a:solidFill>
                <a:effectLst/>
              </a:rPr>
              <a:t>Earthquakes</a:t>
            </a:r>
          </a:p>
          <a:p>
            <a:pPr algn="ctr"/>
            <a:r>
              <a:rPr lang="en-US" sz="5400" b="1" dirty="0" smtClean="0">
                <a:ln/>
                <a:solidFill>
                  <a:schemeClr val="accent3"/>
                </a:solidFill>
              </a:rPr>
              <a:t>Mountains </a:t>
            </a:r>
          </a:p>
          <a:p>
            <a:pPr algn="ctr"/>
            <a:r>
              <a:rPr lang="en-US" sz="5400" b="1" dirty="0" smtClean="0">
                <a:ln/>
                <a:solidFill>
                  <a:schemeClr val="accent3"/>
                </a:solidFill>
              </a:rPr>
              <a:t>Volcanoes </a:t>
            </a:r>
          </a:p>
          <a:p>
            <a:pPr algn="ctr"/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0689160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Earthquakes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1600200"/>
            <a:ext cx="4836147" cy="37528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4800" y="1752600"/>
            <a:ext cx="3657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haroni" pitchFamily="2" charset="-79"/>
                <a:cs typeface="Aharoni" pitchFamily="2" charset="-79"/>
              </a:rPr>
              <a:t>Earthquakes are caused by tectonic movements in the Earth's crust. The main cause is when tectonic plates collide.</a:t>
            </a:r>
            <a:endParaRPr lang="en-US" sz="2400" dirty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941920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else can Earthquakes Cause?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810235" y="2967335"/>
            <a:ext cx="35235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Tsunamis!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33854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Mountain Building</a:t>
            </a:r>
            <a:br>
              <a:rPr lang="en-US" dirty="0" smtClean="0"/>
            </a:br>
            <a:r>
              <a:rPr lang="en-US" sz="6000" u="sng" dirty="0" smtClean="0">
                <a:solidFill>
                  <a:schemeClr val="accent6"/>
                </a:solidFill>
                <a:latin typeface="Algerian" pitchFamily="82" charset="0"/>
              </a:rPr>
              <a:t>Orogeny</a:t>
            </a:r>
            <a:endParaRPr lang="en-US" sz="6000" u="sng" dirty="0">
              <a:solidFill>
                <a:schemeClr val="accent6"/>
              </a:solidFill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Orogeny is the process of mountain-building. It takes place when two tectonic plates come together. A plate is crumpled and thickened to form mountain ranges, and involve a great range of geological processes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72083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Volcanoes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volcano is a mountain where lava (hot, liquid rock) comes from a magma chamber under the ground.</a:t>
            </a:r>
          </a:p>
          <a:p>
            <a:r>
              <a:rPr lang="en-US" dirty="0" smtClean="0">
                <a:hlinkClick r:id="rId2"/>
              </a:rPr>
              <a:t>Eruption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315660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Earth’s surface is constantly changing.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306494" y="2967335"/>
            <a:ext cx="25310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Erosion </a:t>
            </a:r>
          </a:p>
        </p:txBody>
      </p:sp>
      <p:sp>
        <p:nvSpPr>
          <p:cNvPr id="5" name="Rectangle 4"/>
          <p:cNvSpPr/>
          <p:nvPr/>
        </p:nvSpPr>
        <p:spPr>
          <a:xfrm>
            <a:off x="2765576" y="4343400"/>
            <a:ext cx="36128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Weathering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43175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Erosion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1981200"/>
            <a:ext cx="4191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latin typeface="Baskerville Old Face" pitchFamily="18" charset="0"/>
              </a:rPr>
              <a:t>Erosion is the process by which materials are removed from the surface and transported to another location.</a:t>
            </a:r>
            <a:endParaRPr lang="en-US" sz="3200" i="1" dirty="0">
              <a:latin typeface="Baskerville Old Face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2191672"/>
            <a:ext cx="27940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745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87</TotalTime>
  <Words>409</Words>
  <Application>Microsoft Office PowerPoint</Application>
  <PresentationFormat>On-screen Show (4:3)</PresentationFormat>
  <Paragraphs>56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Apex</vt:lpstr>
      <vt:lpstr>Earths Interior and the Solar System</vt:lpstr>
      <vt:lpstr>PowerPoint Presentation</vt:lpstr>
      <vt:lpstr>Tectonic Plates</vt:lpstr>
      <vt:lpstr>Earthquakes</vt:lpstr>
      <vt:lpstr>What else can Earthquakes Cause?</vt:lpstr>
      <vt:lpstr>Mountain Building Orogeny</vt:lpstr>
      <vt:lpstr>Volcanoes</vt:lpstr>
      <vt:lpstr>Changing </vt:lpstr>
      <vt:lpstr>Erosion </vt:lpstr>
      <vt:lpstr>Weathering</vt:lpstr>
      <vt:lpstr>Planets</vt:lpstr>
      <vt:lpstr>Mercury </vt:lpstr>
      <vt:lpstr>Venus</vt:lpstr>
      <vt:lpstr>Earth</vt:lpstr>
      <vt:lpstr>Mars</vt:lpstr>
      <vt:lpstr>Jupiter </vt:lpstr>
      <vt:lpstr>Saturn </vt:lpstr>
      <vt:lpstr>Uranus </vt:lpstr>
      <vt:lpstr>Neptune</vt:lpstr>
      <vt:lpstr>Pluto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Earths Interior</dc:title>
  <dc:creator>Sheemie</dc:creator>
  <cp:lastModifiedBy>judillon</cp:lastModifiedBy>
  <cp:revision>10</cp:revision>
  <dcterms:created xsi:type="dcterms:W3CDTF">2012-02-21T02:35:17Z</dcterms:created>
  <dcterms:modified xsi:type="dcterms:W3CDTF">2012-02-21T14:41:57Z</dcterms:modified>
</cp:coreProperties>
</file>